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18"/>
    <p:restoredTop sz="92819"/>
  </p:normalViewPr>
  <p:slideViewPr>
    <p:cSldViewPr snapToGrid="0" snapToObjects="1">
      <p:cViewPr>
        <p:scale>
          <a:sx n="103" d="100"/>
          <a:sy n="103" d="100"/>
        </p:scale>
        <p:origin x="-1544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77FBF-230A-344E-AEB5-EAB6822C9C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9937A9-1427-1A49-999D-D3A5A5F75B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F8F41-BEFC-0B43-A06D-3632652DC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C14A2-4510-F143-84C7-EFAEFAD22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18BE7-9334-1541-9720-1F2D5B47F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432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4E7D4-2200-0548-9BCF-A6CD1A97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C0480-021D-0347-8290-D7CCA6890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D6C95-0AE0-064A-B666-C3E7B9FAD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1780E-5007-074D-A856-D5D5DB98E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02015-E759-3D4F-9E13-E0069C00E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476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3771F2-C4B4-7445-9DDA-40CE78C71C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FA538F-27A0-C345-8635-0BAF1E1BB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CA701-C682-994F-9523-928B9BBD0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CA493-D0F0-7E47-8DF1-019417905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83BD3-0A10-0445-9980-8D115C2B3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6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40839-4D94-E640-86D5-B00F8C74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E802A-597A-0845-8FBC-D8F866575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D7978-F321-B245-B620-98BF61700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E21B5-FB08-AD47-AA9A-809818A50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E03CA1-92EA-4D4F-9AFC-68E948285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65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FCA6-4D9C-464A-A2C1-839AA8EE9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10220D-F727-9F4F-AE06-81AA8BEE9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1F52D-93AA-5343-A0AA-F737D0E2E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59B5B7-9B5E-0843-9C78-6393F3085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7FCCB-1D68-A44C-9249-9C66DE28E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30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7A380-0D64-4E4B-89D7-EB6AF14CF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B28A4-4AB1-6D4E-8B25-02D1142F7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78AD54-E66D-B047-B29E-D0313A2B7C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9BE88-D51A-DD45-924C-1207EB877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03521-08B6-AA47-913D-15C36B10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6F3CDB-80BF-474B-BE64-86CA174A1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063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26C9-A59F-3D40-9381-740D01644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0C6FDE-D579-5143-A804-100DEB421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6A862B-5C53-A640-B6D6-3F06C992F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FB0271-7831-9F47-AF78-F58DB547A8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A58ACF-8583-D741-BD97-769B8FE805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0DB5D2-A0CC-4B47-9D2C-20F8E880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8CA30D-8123-6E41-80E6-30E1754B1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0BD250-88A0-2145-B5BF-1732BA607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438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B44B3-2BE9-9346-8319-5DA657731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7960CF-1F4B-9B42-8B46-90EE81ECE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2E9327-9E80-524F-B348-DF4F8124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A2C021-48F2-C14A-B894-6114FBA14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6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D5B885-788C-074C-8210-405FE1DEF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E70CC0-F715-164D-86A8-461D362F6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179C0-6458-0F4F-A9A1-1A1B669F7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34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BC76C-1740-0549-914B-3CDF96472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18278-BDD0-F146-9458-6FC4A64A3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E15934-AC81-9347-BD46-35BDCD58A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47834-F134-094F-A54E-A68060DF0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95BDFA-FA4B-2241-967A-B07A8524F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08B58C-BBAB-7C4A-8B29-C9D7502DB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92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CD826-A463-5D41-ABAA-651EDC3B9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4331D-E56F-2745-8193-D5149F074D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3D3BB6-456D-DB42-8008-F956A32E3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DEC5C2-A9FD-7C4D-A061-4AB0C44C2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8B1ACE-EE1E-C54C-894B-661F660BD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DD488-60A7-4741-8586-5B5FC30EC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878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CE1EC6-90E0-8648-8CC4-3341DFDBC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77A20-8CD9-BF4D-87CE-A2F220E69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1F18C-111D-A745-BECB-225B92871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89C83-373D-8249-A9E7-6A71896AEE79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53F14-B8DB-E943-99CE-01EDE140A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D42D2-D1D0-254C-B114-E6A79D51E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E6459-02AA-9840-BA8F-398D21CB4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72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8010C402-2056-5C48-B909-4F7D2B5DDDAD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2" r="10013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273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67E971-D890-1A4B-B3F0-B045A2F26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91" y="189571"/>
            <a:ext cx="8592206" cy="666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370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F24B6-FD01-FF4C-A626-5478D866C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Microscope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23520-325A-BF4B-B35E-E143F6B65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650E7C2-3485-7942-98CA-2D5982F88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714" y="1825625"/>
            <a:ext cx="6262968" cy="3533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94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58907-32A1-3444-B254-5F9EC60E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Ministries /Bureaucracies at core part </a:t>
            </a:r>
          </a:p>
        </p:txBody>
      </p:sp>
      <p:pic>
        <p:nvPicPr>
          <p:cNvPr id="9" name="Content Placeholder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E070B447-111B-A646-8D74-54425683BD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874992" cy="4351338"/>
          </a:xfrm>
        </p:spPr>
      </p:pic>
    </p:spTree>
    <p:extLst>
      <p:ext uri="{BB962C8B-B14F-4D97-AF65-F5344CB8AC3E}">
        <p14:creationId xmlns:p14="http://schemas.microsoft.com/office/powerpoint/2010/main" val="2898032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8CEC1-43E2-DD43-A9F0-922A66D15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303030"/>
                </a:solidFill>
              </a:rPr>
              <a:t>Two-mode network Test Results </a:t>
            </a:r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AB549502-4D66-3840-95C7-78143D7B1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121" y="1571009"/>
            <a:ext cx="5941068" cy="2777448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3A2DBAA-246C-4E8B-A43C-3925FB5C7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8124" y="573313"/>
            <a:ext cx="4008101" cy="402045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Interpretation: 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4856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8CEC1-43E2-DD43-A9F0-922A66D15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Two-mode network Test Results 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6E6AFFF-6B54-C34A-BF47-77D19FA50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486493"/>
            <a:ext cx="7188199" cy="38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538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97572-69F7-7149-9FB5-1CA5230E6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6516A-BC9C-7C42-93D3-061E367AA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Borgatti</a:t>
            </a:r>
            <a:r>
              <a:rPr lang="en-US" dirty="0"/>
              <a:t>, S.P., Everett, M.G. and Freeman, L.C. 2002. </a:t>
            </a:r>
            <a:r>
              <a:rPr lang="en-US" dirty="0" err="1"/>
              <a:t>Ucinet</a:t>
            </a:r>
            <a:r>
              <a:rPr lang="en-US" dirty="0"/>
              <a:t> 6 for Windows:  Software for Social Network Analysis. Harvard, MA: Analytic Technologies.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034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</Words>
  <Application>Microsoft Macintosh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Microscope </vt:lpstr>
      <vt:lpstr>Ministries /Bureaucracies at core part </vt:lpstr>
      <vt:lpstr>Two-mode network Test Results </vt:lpstr>
      <vt:lpstr>Two-mode network Test Results </vt:lpstr>
      <vt:lpstr>Citation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2019-04-27T21:10:33Z</dcterms:created>
  <dcterms:modified xsi:type="dcterms:W3CDTF">2019-04-27T21:11:54Z</dcterms:modified>
</cp:coreProperties>
</file>